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12C0-CA82-4598-9743-549D7A56DB50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204D-A155-4913-9450-A72FABF84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12C0-CA82-4598-9743-549D7A56DB50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204D-A155-4913-9450-A72FABF84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12C0-CA82-4598-9743-549D7A56DB50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204D-A155-4913-9450-A72FABF84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12C0-CA82-4598-9743-549D7A56DB50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204D-A155-4913-9450-A72FABF84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12C0-CA82-4598-9743-549D7A56DB50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204D-A155-4913-9450-A72FABF84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12C0-CA82-4598-9743-549D7A56DB50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204D-A155-4913-9450-A72FABF84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12C0-CA82-4598-9743-549D7A56DB50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204D-A155-4913-9450-A72FABF84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12C0-CA82-4598-9743-549D7A56DB50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204D-A155-4913-9450-A72FABF84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12C0-CA82-4598-9743-549D7A56DB50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204D-A155-4913-9450-A72FABF84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12C0-CA82-4598-9743-549D7A56DB50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204D-A155-4913-9450-A72FABF84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12C0-CA82-4598-9743-549D7A56DB50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204D-A155-4913-9450-A72FABF84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612C0-CA82-4598-9743-549D7A56DB50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7204D-A155-4913-9450-A72FABF849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Study of the Islands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of what we know about scientific study and how it is done, is a result of the work done by scientists</a:t>
            </a:r>
          </a:p>
          <a:p>
            <a:r>
              <a:rPr lang="en-US" dirty="0" smtClean="0"/>
              <a:t>For example, Charles Darwin who visited the Galapagos Islands in 1835</a:t>
            </a:r>
          </a:p>
        </p:txBody>
      </p:sp>
      <p:pic>
        <p:nvPicPr>
          <p:cNvPr id="17410" name="Picture 2" descr="https://sp.yimg.com/ib/th?id=HN.608030141001108724&amp;pid=15.1&amp;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267200"/>
            <a:ext cx="1383030" cy="2095500"/>
          </a:xfrm>
          <a:prstGeom prst="rect">
            <a:avLst/>
          </a:prstGeom>
          <a:noFill/>
        </p:spPr>
      </p:pic>
      <p:pic>
        <p:nvPicPr>
          <p:cNvPr id="17412" name="Picture 4" descr="https://sp.yimg.com/ib/th?id=HN.608021744337620687&amp;pid=15.1&amp;P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962400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6934200" cy="1143000"/>
          </a:xfrm>
        </p:spPr>
        <p:txBody>
          <a:bodyPr/>
          <a:lstStyle/>
          <a:p>
            <a:r>
              <a:rPr lang="en-US" dirty="0" smtClean="0"/>
              <a:t>Galapagos Islands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Climate</a:t>
            </a:r>
          </a:p>
          <a:p>
            <a:pPr lvl="1"/>
            <a:r>
              <a:rPr lang="en-US" dirty="0" smtClean="0"/>
              <a:t>Tropical</a:t>
            </a:r>
          </a:p>
          <a:p>
            <a:pPr lvl="1"/>
            <a:r>
              <a:rPr lang="en-US" dirty="0" smtClean="0"/>
              <a:t>Varying; rain is scarce</a:t>
            </a:r>
          </a:p>
          <a:p>
            <a:r>
              <a:rPr lang="en-US" dirty="0" smtClean="0"/>
              <a:t>Seasons are Mild</a:t>
            </a:r>
            <a:r>
              <a:rPr lang="en-US" dirty="0" smtClean="0"/>
              <a:t>(72 -78 degrees year round)</a:t>
            </a:r>
            <a:endParaRPr lang="en-US" dirty="0" smtClean="0"/>
          </a:p>
          <a:p>
            <a:pPr lvl="1"/>
            <a:r>
              <a:rPr lang="en-US" dirty="0" smtClean="0"/>
              <a:t>Wet and hot: December –May</a:t>
            </a:r>
          </a:p>
          <a:p>
            <a:pPr lvl="1"/>
            <a:r>
              <a:rPr lang="en-US" dirty="0" smtClean="0"/>
              <a:t>Dry and cold: June-November</a:t>
            </a:r>
          </a:p>
          <a:p>
            <a:r>
              <a:rPr lang="en-US" dirty="0" smtClean="0"/>
              <a:t>Plants have adapted to desert-like conditions creating a lush landscape.</a:t>
            </a:r>
          </a:p>
          <a:p>
            <a:r>
              <a:rPr lang="en-US" dirty="0" smtClean="0"/>
              <a:t>Animals are very diverse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 descr="https://sp.yimg.com/ib/th?id=HN.608049300850213673&amp;pid=15.1&amp;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2857500" cy="2143125"/>
          </a:xfrm>
          <a:prstGeom prst="rect">
            <a:avLst/>
          </a:prstGeom>
          <a:noFill/>
        </p:spPr>
      </p:pic>
      <p:pic>
        <p:nvPicPr>
          <p:cNvPr id="1030" name="Picture 6" descr="ideal spot for an unforgettable vacation tour the galapagos islands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1470" y="1143000"/>
            <a:ext cx="4193252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of Life on the Islands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12" descr="https://sp.yimg.com/ib/th?id=HN.608051817696923284&amp;pid=15.1&amp;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5029200"/>
            <a:ext cx="2514600" cy="1668019"/>
          </a:xfrm>
          <a:prstGeom prst="rect">
            <a:avLst/>
          </a:prstGeom>
          <a:noFill/>
        </p:spPr>
      </p:pic>
      <p:pic>
        <p:nvPicPr>
          <p:cNvPr id="8" name="Picture 16" descr="... You can learn about Darwin’s Finches and adaptive radiation he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143000"/>
            <a:ext cx="2400300" cy="1528192"/>
          </a:xfrm>
          <a:prstGeom prst="rect">
            <a:avLst/>
          </a:prstGeom>
          <a:noFill/>
        </p:spPr>
      </p:pic>
      <p:pic>
        <p:nvPicPr>
          <p:cNvPr id="9" name="Picture 18" descr="https://sp.yimg.com/ib/th?id=HN.608042325824767147&amp;pid=15.1&amp;P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133600"/>
            <a:ext cx="1981200" cy="1287781"/>
          </a:xfrm>
          <a:prstGeom prst="rect">
            <a:avLst/>
          </a:prstGeom>
          <a:noFill/>
        </p:spPr>
      </p:pic>
      <p:pic>
        <p:nvPicPr>
          <p:cNvPr id="15364" name="Picture 4" descr="https://sp.yimg.com/ib/th?id=HN.608047265042204565&amp;pid=15.1&amp;P=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486400"/>
            <a:ext cx="2110153" cy="1371600"/>
          </a:xfrm>
          <a:prstGeom prst="rect">
            <a:avLst/>
          </a:prstGeom>
          <a:noFill/>
        </p:spPr>
      </p:pic>
      <p:pic>
        <p:nvPicPr>
          <p:cNvPr id="15366" name="Picture 6" descr="https://sp.yimg.com/ib/th?id=HN.607999921616129147&amp;pid=15.1&amp;P=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1219200"/>
            <a:ext cx="2449286" cy="1828801"/>
          </a:xfrm>
          <a:prstGeom prst="rect">
            <a:avLst/>
          </a:prstGeom>
          <a:noFill/>
        </p:spPr>
      </p:pic>
      <p:pic>
        <p:nvPicPr>
          <p:cNvPr id="15368" name="Picture 8" descr="https://sp.yimg.com/ib/th?id=HN.608056022472657644&amp;pid=15.1&amp;P=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4600" y="1143000"/>
            <a:ext cx="2133600" cy="1386841"/>
          </a:xfrm>
          <a:prstGeom prst="rect">
            <a:avLst/>
          </a:prstGeom>
          <a:noFill/>
        </p:spPr>
      </p:pic>
      <p:pic>
        <p:nvPicPr>
          <p:cNvPr id="15370" name="Picture 10" descr="https://sp.yimg.com/ib/th?id=HN.608030308511842736&amp;pid=15.1&amp;P=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276600"/>
            <a:ext cx="2857500" cy="1905000"/>
          </a:xfrm>
          <a:prstGeom prst="rect">
            <a:avLst/>
          </a:prstGeom>
          <a:noFill/>
        </p:spPr>
      </p:pic>
      <p:pic>
        <p:nvPicPr>
          <p:cNvPr id="5" name="Picture 14" descr="Galapagos Islands Wiki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28800" y="4800600"/>
            <a:ext cx="2150533" cy="1548385"/>
          </a:xfrm>
          <a:prstGeom prst="rect">
            <a:avLst/>
          </a:prstGeom>
          <a:noFill/>
        </p:spPr>
      </p:pic>
      <p:pic>
        <p:nvPicPr>
          <p:cNvPr id="6" name="Picture 8" descr="https://sp.yimg.com/ib/th?id=HN.608027460948133648&amp;pid=15.1&amp;P=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24400" y="3962400"/>
            <a:ext cx="2247900" cy="1685925"/>
          </a:xfrm>
          <a:prstGeom prst="rect">
            <a:avLst/>
          </a:prstGeom>
          <a:noFill/>
        </p:spPr>
      </p:pic>
      <p:pic>
        <p:nvPicPr>
          <p:cNvPr id="15372" name="Picture 12" descr="https://sp.yimg.com/ib/th?id=HN.608033714412914155&amp;pid=15.1&amp;P=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971800" y="2743200"/>
            <a:ext cx="1850452" cy="1400176"/>
          </a:xfrm>
          <a:prstGeom prst="rect">
            <a:avLst/>
          </a:prstGeom>
          <a:noFill/>
        </p:spPr>
      </p:pic>
      <p:pic>
        <p:nvPicPr>
          <p:cNvPr id="15374" name="Picture 14" descr="https://sp.yimg.com/ib/th?id=HN.608029608430207691&amp;pid=15.1&amp;P=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91400" y="2819400"/>
            <a:ext cx="1507744" cy="2019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</a:t>
            </a:r>
            <a:r>
              <a:rPr lang="en-US" smtClean="0"/>
              <a:t>is Science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Science is a way of knowing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Scientists use models, themes, laws, mechanisms and theories to explain natural phenomena</a:t>
            </a:r>
          </a:p>
          <a:p>
            <a:r>
              <a:rPr lang="en-US" dirty="0" smtClean="0"/>
              <a:t>Scientific knowledge assumes an order and consistency in nature</a:t>
            </a:r>
          </a:p>
          <a:p>
            <a:endParaRPr lang="en-US" dirty="0"/>
          </a:p>
          <a:p>
            <a:r>
              <a:rPr lang="en-US" dirty="0" smtClean="0"/>
              <a:t>Hw:  Read excerpt from Jonathan Weiner’s 1994 book </a:t>
            </a:r>
            <a:r>
              <a:rPr lang="en-US" i="1" dirty="0" smtClean="0"/>
              <a:t>The Beak of the </a:t>
            </a:r>
            <a:r>
              <a:rPr lang="en-US" i="1" dirty="0" err="1" smtClean="0"/>
              <a:t>Finsh</a:t>
            </a:r>
            <a:r>
              <a:rPr lang="en-US" i="1" dirty="0"/>
              <a:t> </a:t>
            </a:r>
            <a:r>
              <a:rPr lang="en-US" dirty="0" smtClean="0"/>
              <a:t>and background information on Galapagos Finch species.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Evolution</vt:lpstr>
      <vt:lpstr>Scientific Study of the Islands</vt:lpstr>
      <vt:lpstr>Galapagos Islands</vt:lpstr>
      <vt:lpstr>Diversity of Life on the Islands </vt:lpstr>
      <vt:lpstr>What is Science? Science is a way of knowing</vt:lpstr>
    </vt:vector>
  </TitlesOfParts>
  <Company>SJUSD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</dc:title>
  <dc:creator>julie_gallagher</dc:creator>
  <cp:lastModifiedBy>julie_gallagher</cp:lastModifiedBy>
  <cp:revision>2</cp:revision>
  <dcterms:created xsi:type="dcterms:W3CDTF">2014-12-12T16:23:47Z</dcterms:created>
  <dcterms:modified xsi:type="dcterms:W3CDTF">2014-12-12T16:54:11Z</dcterms:modified>
</cp:coreProperties>
</file>